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60" r:id="rId4"/>
    <p:sldId id="263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82" d="100"/>
          <a:sy n="82" d="100"/>
        </p:scale>
        <p:origin x="-1330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FC4403D-C08C-46DC-B978-CEE474A595A5}" type="datetimeFigureOut">
              <a:rPr lang="ru-RU" smtClean="0"/>
              <a:pPr/>
              <a:t>11.01.2026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491570-E025-487A-8336-EB953B4D26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Як влаштований </a:t>
            </a:r>
            <a:r>
              <a:rPr lang="uk-UA" dirty="0" err="1" smtClean="0"/>
              <a:t>ком’ютер</a:t>
            </a:r>
            <a:endParaRPr lang="ru-RU" dirty="0"/>
          </a:p>
        </p:txBody>
      </p:sp>
      <p:pic>
        <p:nvPicPr>
          <p:cNvPr id="4" name="Содержимое 3" descr="unnam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84475" y="1447800"/>
            <a:ext cx="4800600" cy="48006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Системный бло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484784"/>
            <a:ext cx="1724592" cy="2535150"/>
          </a:xfrm>
        </p:spPr>
      </p:pic>
      <p:pic>
        <p:nvPicPr>
          <p:cNvPr id="5" name="Рисунок 4" descr="Монитор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692696"/>
            <a:ext cx="2592288" cy="2592288"/>
          </a:xfrm>
          <a:prstGeom prst="rect">
            <a:avLst/>
          </a:prstGeom>
        </p:spPr>
      </p:pic>
      <p:pic>
        <p:nvPicPr>
          <p:cNvPr id="6" name="Рисунок 5" descr="Клавиатур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47655" y="1700808"/>
            <a:ext cx="2916324" cy="1944216"/>
          </a:xfrm>
          <a:prstGeom prst="rect">
            <a:avLst/>
          </a:prstGeom>
        </p:spPr>
      </p:pic>
      <p:pic>
        <p:nvPicPr>
          <p:cNvPr id="7" name="Рисунок 6" descr="Мышка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956376" y="3429000"/>
            <a:ext cx="750083" cy="6480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03648" y="1700808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bg1"/>
                </a:solidFill>
              </a:rPr>
              <a:t>Системний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блок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3888" y="1196752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bg1"/>
                </a:solidFill>
              </a:rPr>
              <a:t>Монітор</a:t>
            </a:r>
            <a:endParaRPr lang="ru-RU" b="1" dirty="0">
              <a:solidFill>
                <a:schemeClr val="bg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119663" y="285293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bg1"/>
                </a:solidFill>
              </a:rPr>
              <a:t>Клавіатура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56377" y="350100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Миша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13" name="Рисунок 12" descr="BrotherHL-1112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19672" y="4077072"/>
            <a:ext cx="2525266" cy="2525266"/>
          </a:xfrm>
          <a:prstGeom prst="rect">
            <a:avLst/>
          </a:prstGeom>
        </p:spPr>
      </p:pic>
      <p:pic>
        <p:nvPicPr>
          <p:cNvPr id="14" name="Рисунок 13" descr="kakoi-skaner-kupit-3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067944" y="3717032"/>
            <a:ext cx="3161729" cy="1802046"/>
          </a:xfrm>
          <a:prstGeom prst="rect">
            <a:avLst/>
          </a:prstGeom>
        </p:spPr>
      </p:pic>
      <p:pic>
        <p:nvPicPr>
          <p:cNvPr id="15" name="Рисунок 14" descr="Modem_3a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092280" y="5013176"/>
            <a:ext cx="1563602" cy="136815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835696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Принтер</a:t>
            </a:r>
            <a:endParaRPr lang="ru-RU" b="1" dirty="0">
              <a:solidFill>
                <a:schemeClr val="bg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148064" y="436510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Сканер</a:t>
            </a:r>
          </a:p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236296" y="5445224"/>
            <a:ext cx="1331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Модем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</a:t>
            </a:r>
            <a:r>
              <a:rPr lang="uk-UA" b="1" dirty="0" err="1" smtClean="0"/>
              <a:t>овні</a:t>
            </a:r>
            <a:r>
              <a:rPr lang="uk-UA" dirty="0" smtClean="0"/>
              <a:t> </a:t>
            </a:r>
            <a:r>
              <a:rPr lang="ru-RU" b="1" dirty="0" smtClean="0"/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</a:t>
            </a:r>
            <a:r>
              <a:rPr lang="uk-UA" b="1" dirty="0" err="1" smtClean="0"/>
              <a:t>овні</a:t>
            </a:r>
            <a:r>
              <a:rPr lang="uk-UA" dirty="0" smtClean="0"/>
              <a:t> 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54461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err="1" smtClean="0"/>
              <a:t>Системний</a:t>
            </a:r>
            <a:r>
              <a:rPr lang="ru-RU" b="1" dirty="0" smtClean="0"/>
              <a:t> </a:t>
            </a:r>
            <a:r>
              <a:rPr lang="ru-RU" b="1" dirty="0" smtClean="0"/>
              <a:t>блок. </a:t>
            </a:r>
            <a:r>
              <a:rPr lang="ru-RU" dirty="0" err="1" smtClean="0"/>
              <a:t>Найважливіша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комп'ютера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тут </a:t>
            </a:r>
            <a:r>
              <a:rPr lang="ru-RU" dirty="0" err="1" smtClean="0"/>
              <a:t>знаходяться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найважливіші</a:t>
            </a:r>
            <a:r>
              <a:rPr lang="ru-RU" dirty="0" smtClean="0"/>
              <a:t> </a:t>
            </a:r>
            <a:r>
              <a:rPr lang="ru-RU" dirty="0" err="1" smtClean="0"/>
              <a:t>комплектуючі</a:t>
            </a:r>
            <a:r>
              <a:rPr lang="ru-RU" dirty="0" smtClean="0"/>
              <a:t> – </a:t>
            </a:r>
            <a:r>
              <a:rPr lang="ru-RU" dirty="0" err="1" smtClean="0"/>
              <a:t>процесор</a:t>
            </a:r>
            <a:r>
              <a:rPr lang="ru-RU" dirty="0" smtClean="0"/>
              <a:t>, </a:t>
            </a:r>
            <a:r>
              <a:rPr lang="ru-RU" dirty="0" err="1" smtClean="0"/>
              <a:t>пам'ять</a:t>
            </a:r>
            <a:r>
              <a:rPr lang="ru-RU" dirty="0" smtClean="0"/>
              <a:t> та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err="1" smtClean="0"/>
              <a:t>Монітор</a:t>
            </a:r>
            <a:r>
              <a:rPr lang="ru-RU" b="1" dirty="0" smtClean="0"/>
              <a:t>. </a:t>
            </a:r>
            <a:r>
              <a:rPr lang="ru-RU" dirty="0" smtClean="0"/>
              <a:t>На </a:t>
            </a:r>
            <a:r>
              <a:rPr lang="ru-RU" dirty="0" err="1" smtClean="0"/>
              <a:t>екрані</a:t>
            </a:r>
            <a:r>
              <a:rPr lang="ru-RU" dirty="0" smtClean="0"/>
              <a:t> вся </a:t>
            </a:r>
            <a:r>
              <a:rPr lang="ru-RU" dirty="0" err="1" smtClean="0"/>
              <a:t>комп'ютерна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</a:t>
            </a:r>
            <a:r>
              <a:rPr lang="ru-RU" dirty="0" err="1" smtClean="0"/>
              <a:t>відображається</a:t>
            </a:r>
            <a:r>
              <a:rPr lang="ru-RU" dirty="0" smtClean="0"/>
              <a:t> у </a:t>
            </a:r>
            <a:r>
              <a:rPr lang="ru-RU" dirty="0" err="1" smtClean="0"/>
              <a:t>зрозумілому</a:t>
            </a:r>
            <a:r>
              <a:rPr lang="ru-RU" dirty="0" smtClean="0"/>
              <a:t> </a:t>
            </a:r>
            <a:r>
              <a:rPr lang="ru-RU" dirty="0" smtClean="0"/>
              <a:t>нам </a:t>
            </a:r>
            <a:r>
              <a:rPr lang="ru-RU" dirty="0" err="1" smtClean="0"/>
              <a:t>вигляді</a:t>
            </a:r>
            <a:r>
              <a:rPr lang="ru-RU" dirty="0" smtClean="0"/>
              <a:t> – </a:t>
            </a:r>
            <a:r>
              <a:rPr lang="ru-RU" dirty="0" smtClean="0"/>
              <a:t>за </a:t>
            </a:r>
            <a:r>
              <a:rPr lang="ru-RU" dirty="0" err="1" smtClean="0"/>
              <a:t>допомогою</a:t>
            </a:r>
            <a:r>
              <a:rPr lang="ru-RU" dirty="0" smtClean="0"/>
              <a:t> картинок </a:t>
            </a:r>
            <a:r>
              <a:rPr lang="ru-RU" dirty="0" err="1" smtClean="0"/>
              <a:t>і</a:t>
            </a:r>
            <a:r>
              <a:rPr lang="ru-RU" dirty="0" smtClean="0"/>
              <a:t> тексту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err="1" smtClean="0"/>
              <a:t>Клавіатура</a:t>
            </a:r>
            <a:r>
              <a:rPr lang="ru-RU" b="1" dirty="0" smtClean="0"/>
              <a:t>. </a:t>
            </a:r>
            <a:r>
              <a:rPr lang="ru-RU" dirty="0" smtClean="0"/>
              <a:t>З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ми вводимо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комп'ютер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smtClean="0"/>
              <a:t>Миша. </a:t>
            </a:r>
            <a:r>
              <a:rPr lang="ru-RU" dirty="0" smtClean="0"/>
              <a:t>За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ми </a:t>
            </a:r>
            <a:r>
              <a:rPr lang="ru-RU" dirty="0" err="1" smtClean="0"/>
              <a:t>віддаємо</a:t>
            </a:r>
            <a:r>
              <a:rPr lang="ru-RU" dirty="0" smtClean="0"/>
              <a:t> </a:t>
            </a:r>
            <a:r>
              <a:rPr lang="ru-RU" dirty="0" err="1" smtClean="0"/>
              <a:t>комп'ютеру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, </a:t>
            </a:r>
            <a:r>
              <a:rPr lang="ru-RU" dirty="0" err="1" smtClean="0"/>
              <a:t>керуючи</a:t>
            </a:r>
            <a:r>
              <a:rPr lang="ru-RU" dirty="0" smtClean="0"/>
              <a:t> на </a:t>
            </a:r>
            <a:r>
              <a:rPr lang="ru-RU" dirty="0" err="1" smtClean="0"/>
              <a:t>екрані</a:t>
            </a:r>
            <a:r>
              <a:rPr lang="ru-RU" dirty="0" smtClean="0"/>
              <a:t> </a:t>
            </a:r>
            <a:r>
              <a:rPr lang="ru-RU" dirty="0" err="1" smtClean="0"/>
              <a:t>стрілочкою-курсором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smtClean="0"/>
              <a:t>Принтер.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надрукувати</a:t>
            </a:r>
            <a:r>
              <a:rPr lang="ru-RU" dirty="0" smtClean="0"/>
              <a:t> на </a:t>
            </a:r>
            <a:r>
              <a:rPr lang="ru-RU" dirty="0" err="1" smtClean="0"/>
              <a:t>папері</a:t>
            </a:r>
            <a:r>
              <a:rPr lang="ru-RU" dirty="0" smtClean="0"/>
              <a:t> </a:t>
            </a:r>
            <a:r>
              <a:rPr lang="ru-RU" dirty="0" err="1" smtClean="0"/>
              <a:t>набраний</a:t>
            </a:r>
            <a:r>
              <a:rPr lang="ru-RU" dirty="0" smtClean="0"/>
              <a:t> тобою текст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фотографію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smtClean="0"/>
              <a:t>Сканер.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smtClean="0"/>
              <a:t>переводить картинки та текст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паперу</a:t>
            </a:r>
            <a:r>
              <a:rPr lang="ru-RU" dirty="0" smtClean="0"/>
              <a:t> до </a:t>
            </a:r>
            <a:r>
              <a:rPr lang="ru-RU" dirty="0" err="1" smtClean="0"/>
              <a:t>комп'ютера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smtClean="0"/>
              <a:t>Модем.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вашому</a:t>
            </a:r>
            <a:r>
              <a:rPr lang="ru-RU" dirty="0" smtClean="0"/>
              <a:t> </a:t>
            </a:r>
            <a:r>
              <a:rPr lang="ru-RU" dirty="0" err="1" smtClean="0"/>
              <a:t>комп'ютеру</a:t>
            </a:r>
            <a:r>
              <a:rPr lang="ru-RU" dirty="0" smtClean="0"/>
              <a:t> </a:t>
            </a:r>
            <a:r>
              <a:rPr lang="ru-RU" dirty="0" err="1" smtClean="0"/>
              <a:t>зв'язуватися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комп'ютерами</a:t>
            </a:r>
            <a:r>
              <a:rPr lang="ru-RU" dirty="0" smtClean="0"/>
              <a:t>,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</a:t>
            </a:r>
            <a:r>
              <a:rPr lang="ru-RU" dirty="0" err="1" smtClean="0"/>
              <a:t>Зсередини</a:t>
            </a:r>
            <a:r>
              <a:rPr lang="ru-RU" dirty="0" smtClean="0"/>
              <a:t> 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4" name="Содержимое 3" descr="Batareika_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flipV="1">
            <a:off x="971600" y="548680"/>
            <a:ext cx="2491110" cy="2544112"/>
          </a:xfrm>
        </p:spPr>
      </p:pic>
      <p:pic>
        <p:nvPicPr>
          <p:cNvPr id="5" name="Рисунок 4" descr="21317_img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5733256"/>
            <a:ext cx="1417304" cy="981563"/>
          </a:xfrm>
          <a:prstGeom prst="rect">
            <a:avLst/>
          </a:prstGeom>
        </p:spPr>
      </p:pic>
      <p:pic>
        <p:nvPicPr>
          <p:cNvPr id="6" name="Рисунок 5" descr="30314_1_en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4077072"/>
            <a:ext cx="1639347" cy="1639347"/>
          </a:xfrm>
          <a:prstGeom prst="rect">
            <a:avLst/>
          </a:prstGeom>
        </p:spPr>
      </p:pic>
      <p:pic>
        <p:nvPicPr>
          <p:cNvPr id="7" name="Рисунок 6" descr="Apac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20272" y="5229200"/>
            <a:ext cx="1977565" cy="1477523"/>
          </a:xfrm>
          <a:prstGeom prst="rect">
            <a:avLst/>
          </a:prstGeom>
        </p:spPr>
      </p:pic>
      <p:pic>
        <p:nvPicPr>
          <p:cNvPr id="8" name="Рисунок 7" descr="Blok_pitaniya_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419872" y="2996952"/>
            <a:ext cx="1468802" cy="1410050"/>
          </a:xfrm>
          <a:prstGeom prst="rect">
            <a:avLst/>
          </a:prstGeom>
        </p:spPr>
      </p:pic>
      <p:pic>
        <p:nvPicPr>
          <p:cNvPr id="9" name="Рисунок 8" descr="set_karta_3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15816" y="5718084"/>
            <a:ext cx="2140687" cy="1139916"/>
          </a:xfrm>
          <a:prstGeom prst="rect">
            <a:avLst/>
          </a:prstGeom>
        </p:spPr>
      </p:pic>
      <p:pic>
        <p:nvPicPr>
          <p:cNvPr id="10" name="Рисунок 9" descr="Stroenie-Kompa_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292080" y="260648"/>
            <a:ext cx="3685257" cy="4608677"/>
          </a:xfrm>
          <a:prstGeom prst="rect">
            <a:avLst/>
          </a:prstGeom>
        </p:spPr>
      </p:pic>
      <p:pic>
        <p:nvPicPr>
          <p:cNvPr id="11" name="Рисунок 10" descr="Stroenie-Kompa_1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43608" y="5170966"/>
            <a:ext cx="1863190" cy="1687034"/>
          </a:xfrm>
          <a:prstGeom prst="rect">
            <a:avLst/>
          </a:prstGeom>
        </p:spPr>
      </p:pic>
      <p:pic>
        <p:nvPicPr>
          <p:cNvPr id="12" name="Рисунок 11" descr="Stroenie-Kompa_8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491880" y="1124744"/>
            <a:ext cx="1594860" cy="1594860"/>
          </a:xfrm>
          <a:prstGeom prst="rect">
            <a:avLst/>
          </a:prstGeom>
        </p:spPr>
      </p:pic>
      <p:pic>
        <p:nvPicPr>
          <p:cNvPr id="13" name="Рисунок 12" descr="Stroenie-Kompa_8-a1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43608" y="3429000"/>
            <a:ext cx="1664839" cy="811609"/>
          </a:xfrm>
          <a:prstGeom prst="rect">
            <a:avLst/>
          </a:prstGeom>
        </p:spPr>
      </p:pic>
      <p:pic>
        <p:nvPicPr>
          <p:cNvPr id="14" name="Рисунок 13" descr="Stroenie-Kompa3_11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 flipH="1">
            <a:off x="3779912" y="4941168"/>
            <a:ext cx="1529512" cy="82848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331640" y="3356992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Дисковод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3491880" y="278092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Блок </a:t>
            </a:r>
            <a:r>
              <a:rPr lang="ru-RU" sz="1400" b="1" dirty="0" err="1" smtClean="0"/>
              <a:t>живлення</a:t>
            </a:r>
            <a:endParaRPr lang="ru-RU" sz="1400" b="1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5580112" y="5517232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/>
              <a:t>Відеокарта</a:t>
            </a:r>
            <a:endParaRPr lang="ru-RU" sz="1400" b="1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3419872" y="4725144"/>
            <a:ext cx="23804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err="1" smtClean="0"/>
              <a:t>Модулі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оперативної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пам'яті</a:t>
            </a:r>
            <a:endParaRPr lang="ru-RU" sz="1400" b="1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5508104" y="116632"/>
            <a:ext cx="3456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/>
              <a:t>Материнська</a:t>
            </a:r>
            <a:r>
              <a:rPr lang="ru-RU" b="1" dirty="0" smtClean="0"/>
              <a:t> </a:t>
            </a:r>
            <a:r>
              <a:rPr lang="ru-RU" b="1" dirty="0" smtClean="0"/>
              <a:t>плата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115616" y="4941168"/>
            <a:ext cx="1440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Процесор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491880" y="836712"/>
            <a:ext cx="17281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/>
              <a:t>Вінчестер</a:t>
            </a:r>
            <a:r>
              <a:rPr lang="ru-RU" sz="1400" b="1" dirty="0" smtClean="0"/>
              <a:t> (</a:t>
            </a:r>
            <a:r>
              <a:rPr lang="ru-RU" sz="1400" b="1" dirty="0" err="1" smtClean="0"/>
              <a:t>жорсткий</a:t>
            </a:r>
            <a:r>
              <a:rPr lang="ru-RU" sz="1400" b="1" dirty="0" smtClean="0"/>
              <a:t> диск)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195736" y="4221088"/>
            <a:ext cx="1944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/>
              <a:t>Звукова</a:t>
            </a:r>
            <a:r>
              <a:rPr lang="ru-RU" sz="1400" b="1" dirty="0" smtClean="0"/>
              <a:t> </a:t>
            </a:r>
            <a:r>
              <a:rPr lang="ru-RU" sz="1400" b="1" dirty="0" smtClean="0"/>
              <a:t>карта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131840" y="5517232"/>
            <a:ext cx="15135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err="1" smtClean="0"/>
              <a:t>Мережева</a:t>
            </a:r>
            <a:r>
              <a:rPr lang="ru-RU" sz="1400" b="1" dirty="0" smtClean="0"/>
              <a:t> карта</a:t>
            </a:r>
            <a:endParaRPr lang="ru-RU" sz="1400" b="1" dirty="0" smtClean="0"/>
          </a:p>
        </p:txBody>
      </p:sp>
      <p:sp>
        <p:nvSpPr>
          <p:cNvPr id="24" name="Прямоугольник 23"/>
          <p:cNvSpPr/>
          <p:nvPr/>
        </p:nvSpPr>
        <p:spPr>
          <a:xfrm>
            <a:off x="7236296" y="5229200"/>
            <a:ext cx="10034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err="1" smtClean="0"/>
              <a:t>Картрідер</a:t>
            </a:r>
            <a:endParaRPr lang="ru-RU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1112" y="0"/>
            <a:ext cx="7992888" cy="216024"/>
          </a:xfrm>
        </p:spPr>
        <p:txBody>
          <a:bodyPr>
            <a:normAutofit fontScale="90000"/>
          </a:bodyPr>
          <a:lstStyle/>
          <a:p>
            <a:r>
              <a:rPr lang="ru-RU" sz="2000" dirty="0" err="1" smtClean="0"/>
              <a:t>Зсередини</a:t>
            </a:r>
            <a:r>
              <a:rPr lang="ru-RU" sz="2000" dirty="0" smtClean="0"/>
              <a:t> </a:t>
            </a:r>
            <a:r>
              <a:rPr lang="ru-RU" sz="2000" dirty="0" smtClean="0"/>
              <a:t>:</a:t>
            </a:r>
            <a:endParaRPr lang="ru-RU" sz="20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260648"/>
            <a:ext cx="7848872" cy="61926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Материнська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плата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найбільша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найголовніша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плата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всередині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системного блоку.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підключаються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решта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комп'ютерних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пристроїв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постачає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електроживленням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обмінюється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Пристрої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знаходяться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у системному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блоці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підключаються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материнської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плати за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роз'ємів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роз'єми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шинами.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швидкості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шин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Мікропроцесор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мозок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логічні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швидкості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частоти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швидкодія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Оперативна </a:t>
            </a: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пам'ять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служить для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тимчасового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зберігаються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ній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доки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увімкнено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комп'ютер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Як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комп'ютер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вимикається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перезавантажується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пам'ять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очищається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швидкодії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оперативної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швидкодія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Жорсткий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диск (</a:t>
            </a: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вінчестер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служить для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Для того,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могли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ньому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(папки 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файли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жорсткий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диск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відформатувати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операційну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систему (</a:t>
            </a:r>
            <a:r>
              <a:rPr lang="en-US" sz="1250" dirty="0" smtClean="0">
                <a:latin typeface="Times New Roman" pitchFamily="18" charset="0"/>
                <a:cs typeface="Times New Roman" pitchFamily="18" charset="0"/>
              </a:rPr>
              <a:t>Windows, Linux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.). І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операційної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встановлювати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en-US" sz="1250" dirty="0" smtClean="0">
                <a:latin typeface="Times New Roman" pitchFamily="18" charset="0"/>
                <a:cs typeface="Times New Roman" pitchFamily="18" charset="0"/>
              </a:rPr>
              <a:t>Office,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браузери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інтернеті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фотошоп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Відеокарта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- плата,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відео-сигналів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передаються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монітор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Без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плати ми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нічого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побачимо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екрані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відеокарта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мікропроцесор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та свою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оперативну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пам'ять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Чим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пам'ять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вища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частота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мікропроцесора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відеокарти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краще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зображення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швидше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картинки. Особливо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помітно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крутих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іграх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Відеокарта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буває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вбудована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материнську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плату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окрему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плату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Звукова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карта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плата для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звукових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сигналів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комп'ютерів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вбудована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материнську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плату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Мережева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карта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служить для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підключення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локальної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Зараз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локальну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мережу у себе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члени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сім'ї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могли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загальними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документами 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виходити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інтернет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один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одного.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Мережева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карта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вбудованою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Картридер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пристрій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читання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всіляких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картах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(телефон,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фотоапарат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відео-камера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т.д.).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Картридери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відрізняються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швидкісними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характеристиками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читання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бувають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вбудованими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системний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блок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зовнішніми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підключаються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en-US" sz="1250" dirty="0" smtClean="0">
                <a:latin typeface="Times New Roman" pitchFamily="18" charset="0"/>
                <a:cs typeface="Times New Roman" pitchFamily="18" charset="0"/>
              </a:rPr>
              <a:t>USB-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порт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Блок </a:t>
            </a:r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живлення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процесора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служить для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подачі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електричної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енергії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всій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материнській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платі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підключених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пристроїв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6525344"/>
            <a:ext cx="8100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Ось </a:t>
            </a: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із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таких </a:t>
            </a: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компонентів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і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складається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наш </a:t>
            </a: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улюблений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dirty="0" err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комп'ютер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  <a:sym typeface="Wingdings" pitchFamily="2" charset="2"/>
              </a:rPr>
              <a:t></a:t>
            </a:r>
            <a:endParaRPr lang="ru-RU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203</TotalTime>
  <Words>558</Words>
  <Application>Microsoft Office PowerPoint</Application>
  <PresentationFormat>Экран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Як влаштований ком’ютер</vt:lpstr>
      <vt:lpstr>Зовні :</vt:lpstr>
      <vt:lpstr>Зовні :</vt:lpstr>
      <vt:lpstr>  Зсередини :</vt:lpstr>
      <vt:lpstr>Зсередини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Устройство компьютьера</dc:title>
  <dc:creator>ADMIN</dc:creator>
  <cp:lastModifiedBy>tatyana kiyko</cp:lastModifiedBy>
  <cp:revision>35</cp:revision>
  <dcterms:created xsi:type="dcterms:W3CDTF">2021-07-08T05:39:52Z</dcterms:created>
  <dcterms:modified xsi:type="dcterms:W3CDTF">2026-01-11T08:06:28Z</dcterms:modified>
</cp:coreProperties>
</file>